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525000" cy="25530175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41" userDrawn="1">
          <p15:clr>
            <a:srgbClr val="A4A3A4"/>
          </p15:clr>
        </p15:guide>
        <p15:guide id="2" pos="30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960" y="-9606"/>
      </p:cViewPr>
      <p:guideLst>
        <p:guide orient="horz" pos="8041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5" y="4178204"/>
            <a:ext cx="8096250" cy="8888283"/>
          </a:xfrm>
        </p:spPr>
        <p:txBody>
          <a:bodyPr anchor="b"/>
          <a:lstStyle>
            <a:lvl1pPr algn="ctr">
              <a:defRPr sz="62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0625" y="13409253"/>
            <a:ext cx="7143750" cy="6163881"/>
          </a:xfrm>
        </p:spPr>
        <p:txBody>
          <a:bodyPr/>
          <a:lstStyle>
            <a:lvl1pPr marL="0" indent="0" algn="ctr">
              <a:buNone/>
              <a:defRPr sz="2500"/>
            </a:lvl1pPr>
            <a:lvl2pPr marL="476265" indent="0" algn="ctr">
              <a:buNone/>
              <a:defRPr sz="2083"/>
            </a:lvl2pPr>
            <a:lvl3pPr marL="952530" indent="0" algn="ctr">
              <a:buNone/>
              <a:defRPr sz="1875"/>
            </a:lvl3pPr>
            <a:lvl4pPr marL="1428796" indent="0" algn="ctr">
              <a:buNone/>
              <a:defRPr sz="1667"/>
            </a:lvl4pPr>
            <a:lvl5pPr marL="1905061" indent="0" algn="ctr">
              <a:buNone/>
              <a:defRPr sz="1667"/>
            </a:lvl5pPr>
            <a:lvl6pPr marL="2381326" indent="0" algn="ctr">
              <a:buNone/>
              <a:defRPr sz="1667"/>
            </a:lvl6pPr>
            <a:lvl7pPr marL="2857591" indent="0" algn="ctr">
              <a:buNone/>
              <a:defRPr sz="1667"/>
            </a:lvl7pPr>
            <a:lvl8pPr marL="3333857" indent="0" algn="ctr">
              <a:buNone/>
              <a:defRPr sz="1667"/>
            </a:lvl8pPr>
            <a:lvl9pPr marL="3810122" indent="0" algn="ctr">
              <a:buNone/>
              <a:defRPr sz="166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2789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8147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6329" y="1359246"/>
            <a:ext cx="2053828" cy="2163564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4844" y="1359246"/>
            <a:ext cx="6042422" cy="2163564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725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4543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3" y="6364822"/>
            <a:ext cx="8215313" cy="10619842"/>
          </a:xfrm>
        </p:spPr>
        <p:txBody>
          <a:bodyPr anchor="b"/>
          <a:lstStyle>
            <a:lvl1pPr>
              <a:defRPr sz="62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883" y="17085131"/>
            <a:ext cx="8215313" cy="5584724"/>
          </a:xfrm>
        </p:spPr>
        <p:txBody>
          <a:bodyPr/>
          <a:lstStyle>
            <a:lvl1pPr marL="0" indent="0">
              <a:buNone/>
              <a:defRPr sz="2500">
                <a:solidFill>
                  <a:schemeClr val="tx1"/>
                </a:solidFill>
              </a:defRPr>
            </a:lvl1pPr>
            <a:lvl2pPr marL="476265" indent="0">
              <a:buNone/>
              <a:defRPr sz="2083">
                <a:solidFill>
                  <a:schemeClr val="tx1">
                    <a:tint val="75000"/>
                  </a:schemeClr>
                </a:solidFill>
              </a:defRPr>
            </a:lvl2pPr>
            <a:lvl3pPr marL="95253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428796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4pPr>
            <a:lvl5pPr marL="1905061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5pPr>
            <a:lvl6pPr marL="2381326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6pPr>
            <a:lvl7pPr marL="2857591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7pPr>
            <a:lvl8pPr marL="3333857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8pPr>
            <a:lvl9pPr marL="3810122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35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844" y="6796227"/>
            <a:ext cx="4048125" cy="16198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2031" y="6796227"/>
            <a:ext cx="4048125" cy="16198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6190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1359251"/>
            <a:ext cx="8215313" cy="49346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6085" y="6258441"/>
            <a:ext cx="4029521" cy="3067165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6265" indent="0">
              <a:buNone/>
              <a:defRPr sz="2083" b="1"/>
            </a:lvl2pPr>
            <a:lvl3pPr marL="952530" indent="0">
              <a:buNone/>
              <a:defRPr sz="1875" b="1"/>
            </a:lvl3pPr>
            <a:lvl4pPr marL="1428796" indent="0">
              <a:buNone/>
              <a:defRPr sz="1667" b="1"/>
            </a:lvl4pPr>
            <a:lvl5pPr marL="1905061" indent="0">
              <a:buNone/>
              <a:defRPr sz="1667" b="1"/>
            </a:lvl5pPr>
            <a:lvl6pPr marL="2381326" indent="0">
              <a:buNone/>
              <a:defRPr sz="1667" b="1"/>
            </a:lvl6pPr>
            <a:lvl7pPr marL="2857591" indent="0">
              <a:buNone/>
              <a:defRPr sz="1667" b="1"/>
            </a:lvl7pPr>
            <a:lvl8pPr marL="3333857" indent="0">
              <a:buNone/>
              <a:defRPr sz="1667" b="1"/>
            </a:lvl8pPr>
            <a:lvl9pPr marL="3810122" indent="0">
              <a:buNone/>
              <a:defRPr sz="16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085" y="9325606"/>
            <a:ext cx="4029521" cy="137165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2032" y="6258441"/>
            <a:ext cx="4049366" cy="3067165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6265" indent="0">
              <a:buNone/>
              <a:defRPr sz="2083" b="1"/>
            </a:lvl2pPr>
            <a:lvl3pPr marL="952530" indent="0">
              <a:buNone/>
              <a:defRPr sz="1875" b="1"/>
            </a:lvl3pPr>
            <a:lvl4pPr marL="1428796" indent="0">
              <a:buNone/>
              <a:defRPr sz="1667" b="1"/>
            </a:lvl4pPr>
            <a:lvl5pPr marL="1905061" indent="0">
              <a:buNone/>
              <a:defRPr sz="1667" b="1"/>
            </a:lvl5pPr>
            <a:lvl6pPr marL="2381326" indent="0">
              <a:buNone/>
              <a:defRPr sz="1667" b="1"/>
            </a:lvl6pPr>
            <a:lvl7pPr marL="2857591" indent="0">
              <a:buNone/>
              <a:defRPr sz="1667" b="1"/>
            </a:lvl7pPr>
            <a:lvl8pPr marL="3333857" indent="0">
              <a:buNone/>
              <a:defRPr sz="1667" b="1"/>
            </a:lvl8pPr>
            <a:lvl9pPr marL="3810122" indent="0">
              <a:buNone/>
              <a:defRPr sz="16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2032" y="9325606"/>
            <a:ext cx="4049366" cy="137165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9455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5024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9936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1702012"/>
            <a:ext cx="3072060" cy="5957041"/>
          </a:xfrm>
        </p:spPr>
        <p:txBody>
          <a:bodyPr anchor="b"/>
          <a:lstStyle>
            <a:lvl1pPr>
              <a:defRPr sz="33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366" y="3675878"/>
            <a:ext cx="4822031" cy="18142972"/>
          </a:xfrm>
        </p:spPr>
        <p:txBody>
          <a:bodyPr/>
          <a:lstStyle>
            <a:lvl1pPr>
              <a:defRPr sz="3333"/>
            </a:lvl1pPr>
            <a:lvl2pPr>
              <a:defRPr sz="2917"/>
            </a:lvl2pPr>
            <a:lvl3pPr>
              <a:defRPr sz="2500"/>
            </a:lvl3pPr>
            <a:lvl4pPr>
              <a:defRPr sz="2083"/>
            </a:lvl4pPr>
            <a:lvl5pPr>
              <a:defRPr sz="2083"/>
            </a:lvl5pPr>
            <a:lvl6pPr>
              <a:defRPr sz="2083"/>
            </a:lvl6pPr>
            <a:lvl7pPr>
              <a:defRPr sz="2083"/>
            </a:lvl7pPr>
            <a:lvl8pPr>
              <a:defRPr sz="2083"/>
            </a:lvl8pPr>
            <a:lvl9pPr>
              <a:defRPr sz="208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7659053"/>
            <a:ext cx="3072060" cy="14189342"/>
          </a:xfrm>
        </p:spPr>
        <p:txBody>
          <a:bodyPr/>
          <a:lstStyle>
            <a:lvl1pPr marL="0" indent="0">
              <a:buNone/>
              <a:defRPr sz="1667"/>
            </a:lvl1pPr>
            <a:lvl2pPr marL="476265" indent="0">
              <a:buNone/>
              <a:defRPr sz="1458"/>
            </a:lvl2pPr>
            <a:lvl3pPr marL="952530" indent="0">
              <a:buNone/>
              <a:defRPr sz="1250"/>
            </a:lvl3pPr>
            <a:lvl4pPr marL="1428796" indent="0">
              <a:buNone/>
              <a:defRPr sz="1042"/>
            </a:lvl4pPr>
            <a:lvl5pPr marL="1905061" indent="0">
              <a:buNone/>
              <a:defRPr sz="1042"/>
            </a:lvl5pPr>
            <a:lvl6pPr marL="2381326" indent="0">
              <a:buNone/>
              <a:defRPr sz="1042"/>
            </a:lvl6pPr>
            <a:lvl7pPr marL="2857591" indent="0">
              <a:buNone/>
              <a:defRPr sz="1042"/>
            </a:lvl7pPr>
            <a:lvl8pPr marL="3333857" indent="0">
              <a:buNone/>
              <a:defRPr sz="1042"/>
            </a:lvl8pPr>
            <a:lvl9pPr marL="3810122" indent="0">
              <a:buNone/>
              <a:defRPr sz="104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665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1702012"/>
            <a:ext cx="3072060" cy="5957041"/>
          </a:xfrm>
        </p:spPr>
        <p:txBody>
          <a:bodyPr anchor="b"/>
          <a:lstStyle>
            <a:lvl1pPr>
              <a:defRPr sz="33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49366" y="3675878"/>
            <a:ext cx="4822031" cy="18142972"/>
          </a:xfrm>
        </p:spPr>
        <p:txBody>
          <a:bodyPr anchor="t"/>
          <a:lstStyle>
            <a:lvl1pPr marL="0" indent="0">
              <a:buNone/>
              <a:defRPr sz="3333"/>
            </a:lvl1pPr>
            <a:lvl2pPr marL="476265" indent="0">
              <a:buNone/>
              <a:defRPr sz="2917"/>
            </a:lvl2pPr>
            <a:lvl3pPr marL="952530" indent="0">
              <a:buNone/>
              <a:defRPr sz="2500"/>
            </a:lvl3pPr>
            <a:lvl4pPr marL="1428796" indent="0">
              <a:buNone/>
              <a:defRPr sz="2083"/>
            </a:lvl4pPr>
            <a:lvl5pPr marL="1905061" indent="0">
              <a:buNone/>
              <a:defRPr sz="2083"/>
            </a:lvl5pPr>
            <a:lvl6pPr marL="2381326" indent="0">
              <a:buNone/>
              <a:defRPr sz="2083"/>
            </a:lvl6pPr>
            <a:lvl7pPr marL="2857591" indent="0">
              <a:buNone/>
              <a:defRPr sz="2083"/>
            </a:lvl7pPr>
            <a:lvl8pPr marL="3333857" indent="0">
              <a:buNone/>
              <a:defRPr sz="2083"/>
            </a:lvl8pPr>
            <a:lvl9pPr marL="3810122" indent="0">
              <a:buNone/>
              <a:defRPr sz="208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7659053"/>
            <a:ext cx="3072060" cy="14189342"/>
          </a:xfrm>
        </p:spPr>
        <p:txBody>
          <a:bodyPr/>
          <a:lstStyle>
            <a:lvl1pPr marL="0" indent="0">
              <a:buNone/>
              <a:defRPr sz="1667"/>
            </a:lvl1pPr>
            <a:lvl2pPr marL="476265" indent="0">
              <a:buNone/>
              <a:defRPr sz="1458"/>
            </a:lvl2pPr>
            <a:lvl3pPr marL="952530" indent="0">
              <a:buNone/>
              <a:defRPr sz="1250"/>
            </a:lvl3pPr>
            <a:lvl4pPr marL="1428796" indent="0">
              <a:buNone/>
              <a:defRPr sz="1042"/>
            </a:lvl4pPr>
            <a:lvl5pPr marL="1905061" indent="0">
              <a:buNone/>
              <a:defRPr sz="1042"/>
            </a:lvl5pPr>
            <a:lvl6pPr marL="2381326" indent="0">
              <a:buNone/>
              <a:defRPr sz="1042"/>
            </a:lvl6pPr>
            <a:lvl7pPr marL="2857591" indent="0">
              <a:buNone/>
              <a:defRPr sz="1042"/>
            </a:lvl7pPr>
            <a:lvl8pPr marL="3333857" indent="0">
              <a:buNone/>
              <a:defRPr sz="1042"/>
            </a:lvl8pPr>
            <a:lvl9pPr marL="3810122" indent="0">
              <a:buNone/>
              <a:defRPr sz="104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448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844" y="1359251"/>
            <a:ext cx="8215313" cy="4934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844" y="6796227"/>
            <a:ext cx="8215313" cy="16198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4844" y="23662696"/>
            <a:ext cx="2143125" cy="13592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820DC-8866-4580-91E8-3009C98C3F21}" type="datetimeFigureOut">
              <a:rPr lang="th-TH" smtClean="0"/>
              <a:t>27/12/59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5156" y="23662696"/>
            <a:ext cx="3214688" cy="13592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7031" y="23662696"/>
            <a:ext cx="2143125" cy="13592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D9F25-ADF8-494A-9E1D-2372FD90DA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07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82850"/>
            <a:ext cx="9220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Tricks </a:t>
            </a:r>
            <a:r>
              <a:rPr lang="th-TH" sz="4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สร้าง </a:t>
            </a:r>
            <a:r>
              <a:rPr lang="en-US" sz="4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InfoGraphic</a:t>
            </a:r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4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อย่างมืออาชีพ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7896022"/>
            <a:ext cx="3848100" cy="3619500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4572001" y="7896022"/>
            <a:ext cx="46765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Layout 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ที่สวยงามโดดเด่น สังเกตง่าย เป็นระเบียบ พร้อมลุกเล่นจาก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Graphic 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ต่าง ๆ ที่นำมาลงเป็นเทคนิคสำคัญในการสร้างงาน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InfoGraphic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1" y="2345307"/>
            <a:ext cx="8943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เลือกชนิด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InfoGraphic</a:t>
            </a: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เหมาะกับข้อมูล</a:t>
            </a:r>
          </a:p>
        </p:txBody>
      </p:sp>
      <p:sp>
        <p:nvSpPr>
          <p:cNvPr id="8" name="Oval 7"/>
          <p:cNvSpPr/>
          <p:nvPr/>
        </p:nvSpPr>
        <p:spPr>
          <a:xfrm>
            <a:off x="600891" y="3099932"/>
            <a:ext cx="2220686" cy="2220686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9" name="Oval 8"/>
          <p:cNvSpPr/>
          <p:nvPr/>
        </p:nvSpPr>
        <p:spPr>
          <a:xfrm>
            <a:off x="3461657" y="3099932"/>
            <a:ext cx="2220686" cy="2220686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10" name="Oval 9"/>
          <p:cNvSpPr/>
          <p:nvPr/>
        </p:nvSpPr>
        <p:spPr>
          <a:xfrm>
            <a:off x="6226084" y="3099932"/>
            <a:ext cx="2220686" cy="2220686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483326" y="5632473"/>
            <a:ext cx="233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Description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02874" y="5632473"/>
            <a:ext cx="233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Timeline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08518" y="5632473"/>
            <a:ext cx="233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Contrast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1" y="6922447"/>
            <a:ext cx="8943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Layout </a:t>
            </a: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ดีมีชัยไปกว่าครึ่ง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986201" y="13253571"/>
            <a:ext cx="3848100" cy="3619500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16" name="TextBox 15"/>
          <p:cNvSpPr txBox="1"/>
          <p:nvPr/>
        </p:nvSpPr>
        <p:spPr>
          <a:xfrm>
            <a:off x="324939" y="13276033"/>
            <a:ext cx="46765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สถิติอ้างอิงเป็นแผนภูมิ แผนผังบอกองค์ประกอบยิ่งทำให้งานออกมาเป็นมืออาชีพ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น่าเชื่อถือ อ้างอิงได้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1" y="12273864"/>
            <a:ext cx="8943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มีสถิติเก็บข้อมูลมาลงให้งานมืออาชีพขึ้น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1762" y="18336815"/>
            <a:ext cx="2520160" cy="2190481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19" name="TextBox 18"/>
          <p:cNvSpPr txBox="1"/>
          <p:nvPr/>
        </p:nvSpPr>
        <p:spPr>
          <a:xfrm>
            <a:off x="431762" y="20808032"/>
            <a:ext cx="4676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แบบอักษรสวย ๆ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763" y="17363240"/>
            <a:ext cx="8943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Element Graphic </a:t>
            </a:r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ที่ดึงดูดผู้ชมช่วยได้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18500" y="18336815"/>
            <a:ext cx="2520160" cy="2190481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22" name="TextBox 21"/>
          <p:cNvSpPr txBox="1"/>
          <p:nvPr/>
        </p:nvSpPr>
        <p:spPr>
          <a:xfrm>
            <a:off x="3411677" y="20817405"/>
            <a:ext cx="2626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แผนที่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Geographic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63796" y="18336815"/>
            <a:ext cx="2520160" cy="2190481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6356973" y="20817405"/>
            <a:ext cx="289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Vector Geographic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4939" y="21702834"/>
            <a:ext cx="8943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อย่าลืมว่า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Content </a:t>
            </a:r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เป็นพระเอก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4939" y="22295875"/>
            <a:ext cx="8659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ยิ่ง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Content 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น่าสนใจ ยิ่งง่ายต่อความเข้าใจ และสื่อความหมาย พร้อมเรียกคนเข้ามาอ่าน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31762" y="23114775"/>
            <a:ext cx="8441929" cy="1453710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h-TH"/>
          </a:p>
        </p:txBody>
      </p:sp>
      <p:sp>
        <p:nvSpPr>
          <p:cNvPr id="28" name="TextBox 27"/>
          <p:cNvSpPr txBox="1"/>
          <p:nvPr/>
        </p:nvSpPr>
        <p:spPr>
          <a:xfrm>
            <a:off x="175284" y="24791801"/>
            <a:ext cx="8659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เครดิต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291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118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Cordia New</vt:lpstr>
      <vt:lpstr>Tahoma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Super User</dc:creator>
  <cp:lastModifiedBy>Super User</cp:lastModifiedBy>
  <cp:revision>3</cp:revision>
  <dcterms:created xsi:type="dcterms:W3CDTF">2016-12-27T07:39:21Z</dcterms:created>
  <dcterms:modified xsi:type="dcterms:W3CDTF">2016-12-27T08:03:57Z</dcterms:modified>
</cp:coreProperties>
</file>